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 id="2147483700" r:id="rId2"/>
    <p:sldMasterId id="2147483712" r:id="rId3"/>
    <p:sldMasterId id="2147483730" r:id="rId4"/>
    <p:sldMasterId id="2147483748" r:id="rId5"/>
    <p:sldMasterId id="2147483766" r:id="rId6"/>
    <p:sldMasterId id="2147483784" r:id="rId7"/>
    <p:sldMasterId id="2147483802" r:id="rId8"/>
    <p:sldMasterId id="2147483817" r:id="rId9"/>
  </p:sldMasterIdLst>
  <p:sldIdLst>
    <p:sldId id="256" r:id="rId10"/>
    <p:sldId id="257" r:id="rId11"/>
    <p:sldId id="258" r:id="rId12"/>
    <p:sldId id="259" r:id="rId13"/>
    <p:sldId id="260" r:id="rId14"/>
    <p:sldId id="261" r:id="rId15"/>
    <p:sldId id="262" r:id="rId16"/>
    <p:sldId id="263" r:id="rId17"/>
    <p:sldId id="264" r:id="rId18"/>
    <p:sldId id="265" r:id="rId19"/>
    <p:sldId id="276" r:id="rId20"/>
    <p:sldId id="268" r:id="rId21"/>
    <p:sldId id="269" r:id="rId22"/>
    <p:sldId id="270" r:id="rId23"/>
    <p:sldId id="271" r:id="rId24"/>
    <p:sldId id="272" r:id="rId25"/>
    <p:sldId id="273"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04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48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9397507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84450777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3154481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688617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906836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3390653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078921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123824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953185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517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1214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9846753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994005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5105396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526787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398324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980120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5543084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3790354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68027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007887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93640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024836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509161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478886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676228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510895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365931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7588733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1911190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4600927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38101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5101782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2996349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27674117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23930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7086696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709521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6256267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794668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83012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85957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98220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83973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60365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4085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8416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881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16949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714491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02490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31402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38559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78470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33228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32020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20949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7920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9254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633762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455166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031870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7083717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65019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999806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8515993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8576061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388435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11496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4707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780196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24018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538244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2692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28925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565570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846493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11661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44204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47576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567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0752912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7CE633F-9882-4A5C-83A2-1109D0C73261}"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833164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6947633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6688725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0572185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838848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7CE633F-9882-4A5C-83A2-1109D0C73261}" type="slidenum">
              <a:rPr lang="en-US" smtClean="0"/>
              <a:t>‹#›</a:t>
            </a:fld>
            <a:endParaRPr lang="en-US"/>
          </a:p>
        </p:txBody>
      </p:sp>
    </p:spTree>
    <p:extLst>
      <p:ext uri="{BB962C8B-B14F-4D97-AF65-F5344CB8AC3E}">
        <p14:creationId xmlns:p14="http://schemas.microsoft.com/office/powerpoint/2010/main" val="32544210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2902799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97462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5564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40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943755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73986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283780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3779938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597508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367742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9514518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6786211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5645082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260618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1937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277307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134634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9033021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891824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513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837393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402148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132355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177938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6867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8704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002356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195907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6229743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5587406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2368858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10103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5770178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72391173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A4B53A7-3209-46A6-9454-F38EAC8F11E7}" type="datetimeFigureOut">
              <a:rPr lang="en-US" smtClean="0"/>
              <a:pPr/>
              <a:t>5/12/2022</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438787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1209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40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136691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17798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836035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278404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238928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1548504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569182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596550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857305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26105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3.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21" Type="http://schemas.openxmlformats.org/officeDocument/2006/relationships/image" Target="../media/image12.pn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image" Target="../media/image11.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image" Target="../media/image10.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1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7.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theme" Target="../theme/theme8.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theme" Target="../theme/theme9.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5/12/2022</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51707546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2560811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934072551"/>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127373353"/>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904262827"/>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99481978"/>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264225513"/>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6A4B53A7-3209-46A6-9454-F38EAC8F11E7}" type="datetimeFigureOut">
              <a:rPr lang="en-US" smtClean="0"/>
              <a:pPr/>
              <a:t>5/12/2022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775891884"/>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5/12/2022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6675715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Connected wire-frame lines and dots">
            <a:extLst>
              <a:ext uri="{FF2B5EF4-FFF2-40B4-BE49-F238E27FC236}">
                <a16:creationId xmlns:a16="http://schemas.microsoft.com/office/drawing/2014/main" id="{E6EC3879-F3BC-C791-B54A-FC114525DB24}"/>
              </a:ext>
            </a:extLst>
          </p:cNvPr>
          <p:cNvPicPr>
            <a:picLocks noChangeAspect="1"/>
          </p:cNvPicPr>
          <p:nvPr/>
        </p:nvPicPr>
        <p:blipFill rotWithShape="1">
          <a:blip r:embed="rId2">
            <a:duotone>
              <a:schemeClr val="accent1">
                <a:shade val="45000"/>
                <a:satMod val="135000"/>
              </a:schemeClr>
              <a:prstClr val="white"/>
            </a:duotone>
            <a:alphaModFix amt="35000"/>
          </a:blip>
          <a:srcRect t="11546" b="4185"/>
          <a:stretch/>
        </p:blipFill>
        <p:spPr>
          <a:xfrm>
            <a:off x="20" y="-8877"/>
            <a:ext cx="12191980" cy="6858000"/>
          </a:xfrm>
          <a:prstGeom prst="rect">
            <a:avLst/>
          </a:prstGeom>
        </p:spPr>
      </p:pic>
      <p:sp>
        <p:nvSpPr>
          <p:cNvPr id="2" name="Title 1">
            <a:extLst>
              <a:ext uri="{FF2B5EF4-FFF2-40B4-BE49-F238E27FC236}">
                <a16:creationId xmlns:a16="http://schemas.microsoft.com/office/drawing/2014/main" id="{D54D7DBB-DE86-43F4-A043-048076E004D6}"/>
              </a:ext>
            </a:extLst>
          </p:cNvPr>
          <p:cNvSpPr>
            <a:spLocks noGrp="1"/>
          </p:cNvSpPr>
          <p:nvPr>
            <p:ph type="ctrTitle"/>
          </p:nvPr>
        </p:nvSpPr>
        <p:spPr>
          <a:xfrm>
            <a:off x="1256275" y="2271449"/>
            <a:ext cx="9679449" cy="2847058"/>
          </a:xfrm>
        </p:spPr>
        <p:txBody>
          <a:bodyPr anchor="b">
            <a:normAutofit/>
          </a:bodyPr>
          <a:lstStyle/>
          <a:p>
            <a:r>
              <a:rPr lang="en-IN" sz="7200" dirty="0">
                <a:solidFill>
                  <a:srgbClr val="FFFFFF"/>
                </a:solidFill>
              </a:rPr>
              <a:t>To-Do LIST</a:t>
            </a:r>
          </a:p>
        </p:txBody>
      </p:sp>
      <p:sp>
        <p:nvSpPr>
          <p:cNvPr id="3" name="Subtitle 2">
            <a:extLst>
              <a:ext uri="{FF2B5EF4-FFF2-40B4-BE49-F238E27FC236}">
                <a16:creationId xmlns:a16="http://schemas.microsoft.com/office/drawing/2014/main" id="{43ACBE5F-A11B-4CC4-A82E-375BBE3A01A4}"/>
              </a:ext>
            </a:extLst>
          </p:cNvPr>
          <p:cNvSpPr>
            <a:spLocks noGrp="1"/>
          </p:cNvSpPr>
          <p:nvPr>
            <p:ph type="subTitle" idx="1"/>
          </p:nvPr>
        </p:nvSpPr>
        <p:spPr>
          <a:xfrm>
            <a:off x="9076280" y="6098864"/>
            <a:ext cx="3115700" cy="750259"/>
          </a:xfrm>
        </p:spPr>
        <p:txBody>
          <a:bodyPr anchor="ctr">
            <a:normAutofit lnSpcReduction="10000"/>
          </a:bodyPr>
          <a:lstStyle/>
          <a:p>
            <a:r>
              <a:rPr lang="en-IN" sz="2000" dirty="0">
                <a:solidFill>
                  <a:srgbClr val="FFFFFF"/>
                </a:solidFill>
              </a:rPr>
              <a:t>Developed by – Binayak Das</a:t>
            </a:r>
          </a:p>
          <a:p>
            <a:r>
              <a:rPr lang="en-IN" sz="2000" dirty="0">
                <a:solidFill>
                  <a:srgbClr val="FFFFFF"/>
                </a:solidFill>
              </a:rPr>
              <a:t>Roll no. – 20CS3023</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0158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B9C8D4-942B-43D4-A680-E3C84CBBB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2681CECB-0944-4237-8DA3-4EA5B3FB75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8C539A75-866C-4CA1-932F-F6D2DC486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4EB92748-0B0E-413E-B335-3C100E552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078C7596-B7D8-4718-A8FF-30CFCE43FD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927432C3-F84D-4012-907F-E903B44C5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325A5713-E32B-48E5-9AF2-176D8C98F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9" name="Freeform: Shape 8">
            <a:extLst>
              <a:ext uri="{FF2B5EF4-FFF2-40B4-BE49-F238E27FC236}">
                <a16:creationId xmlns:a16="http://schemas.microsoft.com/office/drawing/2014/main" id="{5197F22D-FE8B-4DC6-9ECE-A7F9A87AA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4F226679-A3E7-401E-A220-FC80C33D8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AC58D856-5094-4177-8A25-F7288D919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22B51B5-CDFD-42F3-B1BB-03500BE57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071D6DDF-EB79-4792-BD20-CF1D5609DDA0}"/>
              </a:ext>
            </a:extLst>
          </p:cNvPr>
          <p:cNvSpPr/>
          <p:nvPr/>
        </p:nvSpPr>
        <p:spPr>
          <a:xfrm>
            <a:off x="2939460" y="2794292"/>
            <a:ext cx="6431030" cy="1754326"/>
          </a:xfrm>
          <a:prstGeom prst="rect">
            <a:avLst/>
          </a:prstGeom>
          <a:noFill/>
        </p:spPr>
        <p:txBody>
          <a:bodyPr wrap="square" lIns="91440" tIns="45720" rIns="91440" bIns="45720">
            <a:spAutoFit/>
          </a:bodyPr>
          <a:lstStyle/>
          <a:p>
            <a:pPr algn="ctr"/>
            <a:r>
              <a:rPr lang="en-IN" sz="5400" b="1" cap="none" spc="0" dirty="0">
                <a:ln w="12700">
                  <a:solidFill>
                    <a:schemeClr val="tx2">
                      <a:lumMod val="75000"/>
                    </a:schemeClr>
                  </a:solidFill>
                  <a:prstDash val="solid"/>
                </a:ln>
                <a:solidFill>
                  <a:schemeClr val="bg2">
                    <a:lumMod val="60000"/>
                    <a:lumOff val="40000"/>
                  </a:schemeClr>
                </a:solidFill>
                <a:effectLst>
                  <a:outerShdw dist="38100" dir="2640000" algn="bl" rotWithShape="0">
                    <a:schemeClr val="tx2">
                      <a:lumMod val="75000"/>
                    </a:schemeClr>
                  </a:outerShdw>
                </a:effectLst>
              </a:rPr>
              <a:t>Rock-Paper-Scissors Game</a:t>
            </a:r>
          </a:p>
        </p:txBody>
      </p:sp>
      <p:sp>
        <p:nvSpPr>
          <p:cNvPr id="14" name="TextBox 13">
            <a:extLst>
              <a:ext uri="{FF2B5EF4-FFF2-40B4-BE49-F238E27FC236}">
                <a16:creationId xmlns:a16="http://schemas.microsoft.com/office/drawing/2014/main" id="{5CEC81AA-5A6D-48D2-938E-9E23C0E4A1E7}"/>
              </a:ext>
            </a:extLst>
          </p:cNvPr>
          <p:cNvSpPr txBox="1"/>
          <p:nvPr/>
        </p:nvSpPr>
        <p:spPr>
          <a:xfrm>
            <a:off x="0" y="6196826"/>
            <a:ext cx="3659841" cy="646331"/>
          </a:xfrm>
          <a:prstGeom prst="rect">
            <a:avLst/>
          </a:prstGeom>
          <a:noFill/>
        </p:spPr>
        <p:txBody>
          <a:bodyPr wrap="square" rtlCol="0">
            <a:spAutoFit/>
          </a:bodyPr>
          <a:lstStyle/>
          <a:p>
            <a:r>
              <a:rPr lang="en-IN" u="sng" dirty="0"/>
              <a:t>Developed by </a:t>
            </a:r>
            <a:r>
              <a:rPr lang="en-IN" dirty="0"/>
              <a:t>:- Binayak Das</a:t>
            </a:r>
          </a:p>
          <a:p>
            <a:r>
              <a:rPr lang="en-IN" u="sng" dirty="0"/>
              <a:t>Roll no. </a:t>
            </a:r>
            <a:r>
              <a:rPr lang="en-IN" dirty="0"/>
              <a:t>– 20CS3023</a:t>
            </a:r>
          </a:p>
        </p:txBody>
      </p:sp>
    </p:spTree>
    <p:extLst>
      <p:ext uri="{BB962C8B-B14F-4D97-AF65-F5344CB8AC3E}">
        <p14:creationId xmlns:p14="http://schemas.microsoft.com/office/powerpoint/2010/main" val="3345562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8A806E5-3F63-413D-88BE-01C2AC3D93FA}"/>
              </a:ext>
            </a:extLst>
          </p:cNvPr>
          <p:cNvSpPr txBox="1">
            <a:spLocks/>
          </p:cNvSpPr>
          <p:nvPr/>
        </p:nvSpPr>
        <p:spPr>
          <a:xfrm>
            <a:off x="1103312" y="2052918"/>
            <a:ext cx="8946541" cy="4195481"/>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dirty="0"/>
              <a:t>Rock, paper and scissors game is a simple fun game in which both the players have to make a rock, paper or scissors.</a:t>
            </a:r>
          </a:p>
          <a:p>
            <a:r>
              <a:rPr lang="en-IN" dirty="0"/>
              <a:t>It has only two possible outcomes a draw, or a win, for one player and a loss for the other player.</a:t>
            </a:r>
          </a:p>
          <a:p>
            <a:r>
              <a:rPr lang="en-IN" dirty="0"/>
              <a:t>The player has to choose one option among the rock, paper, and scissors. A random option will be generated form the computer’s side and the one who wins will get one point every time.</a:t>
            </a:r>
          </a:p>
          <a:p>
            <a:r>
              <a:rPr lang="en-IN" dirty="0"/>
              <a:t>The game is completely responsive so that it can be played on every device.</a:t>
            </a:r>
          </a:p>
          <a:p>
            <a:pPr marL="0" indent="0">
              <a:buFont typeface="Arial"/>
              <a:buNone/>
            </a:pPr>
            <a:r>
              <a:rPr lang="en-IN" dirty="0"/>
              <a:t>Created using HTML, CSS and JavaScript.</a:t>
            </a:r>
          </a:p>
        </p:txBody>
      </p:sp>
      <p:sp>
        <p:nvSpPr>
          <p:cNvPr id="3" name="Rectangle 2">
            <a:extLst>
              <a:ext uri="{FF2B5EF4-FFF2-40B4-BE49-F238E27FC236}">
                <a16:creationId xmlns:a16="http://schemas.microsoft.com/office/drawing/2014/main" id="{AD5EAD9A-9ABC-4893-BE37-397A8935E807}"/>
              </a:ext>
            </a:extLst>
          </p:cNvPr>
          <p:cNvSpPr/>
          <p:nvPr/>
        </p:nvSpPr>
        <p:spPr>
          <a:xfrm>
            <a:off x="668275" y="681037"/>
            <a:ext cx="377334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p>
        </p:txBody>
      </p:sp>
    </p:spTree>
    <p:extLst>
      <p:ext uri="{BB962C8B-B14F-4D97-AF65-F5344CB8AC3E}">
        <p14:creationId xmlns:p14="http://schemas.microsoft.com/office/powerpoint/2010/main" val="4052449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5052-FF85-4114-925D-EF33D6DA9DA3}"/>
              </a:ext>
            </a:extLst>
          </p:cNvPr>
          <p:cNvSpPr>
            <a:spLocks noGrp="1"/>
          </p:cNvSpPr>
          <p:nvPr>
            <p:ph type="title"/>
          </p:nvPr>
        </p:nvSpPr>
        <p:spPr>
          <a:xfrm>
            <a:off x="1484310" y="0"/>
            <a:ext cx="10018713" cy="1752599"/>
          </a:xfrm>
        </p:spPr>
        <p:txBody>
          <a:bodyPr/>
          <a:lstStyle/>
          <a:p>
            <a:r>
              <a:rPr lang="en-IN" dirty="0">
                <a:latin typeface="Consolas" panose="020B0609020204030204" pitchFamily="49" charset="0"/>
              </a:rPr>
              <a:t>The HTML layout</a:t>
            </a:r>
          </a:p>
        </p:txBody>
      </p:sp>
      <p:sp>
        <p:nvSpPr>
          <p:cNvPr id="3" name="Content Placeholder 2">
            <a:extLst>
              <a:ext uri="{FF2B5EF4-FFF2-40B4-BE49-F238E27FC236}">
                <a16:creationId xmlns:a16="http://schemas.microsoft.com/office/drawing/2014/main" id="{24BE2A1F-A9D6-47BA-A9C4-72708277DF99}"/>
              </a:ext>
            </a:extLst>
          </p:cNvPr>
          <p:cNvSpPr>
            <a:spLocks noGrp="1"/>
          </p:cNvSpPr>
          <p:nvPr>
            <p:ph idx="1"/>
          </p:nvPr>
        </p:nvSpPr>
        <p:spPr>
          <a:xfrm>
            <a:off x="1484310" y="1752599"/>
            <a:ext cx="10018713" cy="3850105"/>
          </a:xfrm>
        </p:spPr>
        <p:txBody>
          <a:bodyPr>
            <a:normAutofit fontScale="92500" lnSpcReduction="20000"/>
          </a:bodyPr>
          <a:lstStyle/>
          <a:p>
            <a:pPr marL="0" indent="0">
              <a:buNone/>
            </a:pPr>
            <a:r>
              <a:rPr lang="en-IN" dirty="0"/>
              <a:t> Description of elements used in code :-</a:t>
            </a:r>
          </a:p>
          <a:p>
            <a:r>
              <a:rPr lang="en-IN" dirty="0"/>
              <a:t>A div with the class title is used to display the title on the screen.</a:t>
            </a:r>
          </a:p>
          <a:p>
            <a:r>
              <a:rPr lang="en-IN" dirty="0"/>
              <a:t>A div with the class score-board contains two more div which will display the score of the player and computer. </a:t>
            </a:r>
          </a:p>
          <a:p>
            <a:r>
              <a:rPr lang="en-IN" dirty="0"/>
              <a:t>A div with the class result which will display the result of the outcome of your move.</a:t>
            </a:r>
          </a:p>
          <a:p>
            <a:r>
              <a:rPr lang="en-IN" dirty="0"/>
              <a:t>At last a div with class choices which contains three options rock, paper and scissors. The user can select any of the three options.</a:t>
            </a:r>
          </a:p>
          <a:p>
            <a:pPr marL="0" indent="0">
              <a:buNone/>
            </a:pPr>
            <a:endParaRPr lang="en-IN" dirty="0"/>
          </a:p>
          <a:p>
            <a:pPr marL="0" indent="0">
              <a:buNone/>
            </a:pPr>
            <a:r>
              <a:rPr lang="en-IN" u="sng" dirty="0"/>
              <a:t>File name</a:t>
            </a:r>
            <a:r>
              <a:rPr lang="en-IN" dirty="0"/>
              <a:t> :– index.html</a:t>
            </a:r>
          </a:p>
          <a:p>
            <a:pPr marL="0" indent="0">
              <a:buNone/>
            </a:pPr>
            <a:endParaRPr lang="en-IN" dirty="0"/>
          </a:p>
        </p:txBody>
      </p:sp>
    </p:spTree>
    <p:extLst>
      <p:ext uri="{BB962C8B-B14F-4D97-AF65-F5344CB8AC3E}">
        <p14:creationId xmlns:p14="http://schemas.microsoft.com/office/powerpoint/2010/main" val="683730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AFF7-7231-4CF4-9E8C-3F2957F2F70B}"/>
              </a:ext>
            </a:extLst>
          </p:cNvPr>
          <p:cNvSpPr>
            <a:spLocks noGrp="1"/>
          </p:cNvSpPr>
          <p:nvPr>
            <p:ph type="title"/>
          </p:nvPr>
        </p:nvSpPr>
        <p:spPr/>
        <p:txBody>
          <a:bodyPr/>
          <a:lstStyle/>
          <a:p>
            <a:r>
              <a:rPr lang="en-IN" dirty="0"/>
              <a:t>The CSS styling</a:t>
            </a:r>
          </a:p>
        </p:txBody>
      </p:sp>
      <p:sp>
        <p:nvSpPr>
          <p:cNvPr id="3" name="Content Placeholder 2">
            <a:extLst>
              <a:ext uri="{FF2B5EF4-FFF2-40B4-BE49-F238E27FC236}">
                <a16:creationId xmlns:a16="http://schemas.microsoft.com/office/drawing/2014/main" id="{1D15A74C-2270-4365-B433-4DE4BE600E5F}"/>
              </a:ext>
            </a:extLst>
          </p:cNvPr>
          <p:cNvSpPr>
            <a:spLocks noGrp="1"/>
          </p:cNvSpPr>
          <p:nvPr>
            <p:ph idx="1"/>
          </p:nvPr>
        </p:nvSpPr>
        <p:spPr/>
        <p:txBody>
          <a:bodyPr/>
          <a:lstStyle/>
          <a:p>
            <a:pPr marL="0" indent="0">
              <a:buNone/>
            </a:pPr>
            <a:r>
              <a:rPr lang="en-IN" dirty="0"/>
              <a:t>Various CSS properties are used to make the game page look more attractive such as gradient background, catchy icons, glow effect around the border of the </a:t>
            </a:r>
            <a:r>
              <a:rPr lang="en-IN" dirty="0" err="1"/>
              <a:t>the</a:t>
            </a:r>
            <a:r>
              <a:rPr lang="en-IN" dirty="0"/>
              <a:t> users choice, hovering effects.</a:t>
            </a:r>
          </a:p>
          <a:p>
            <a:pPr marL="0" indent="0">
              <a:buNone/>
            </a:pPr>
            <a:endParaRPr lang="en-IN" dirty="0"/>
          </a:p>
          <a:p>
            <a:pPr marL="0" indent="0">
              <a:buNone/>
            </a:pPr>
            <a:r>
              <a:rPr lang="en-IN" u="sng" dirty="0"/>
              <a:t>File name </a:t>
            </a:r>
            <a:r>
              <a:rPr lang="en-IN" dirty="0"/>
              <a:t>:- styles.css </a:t>
            </a:r>
          </a:p>
          <a:p>
            <a:pPr marL="0" indent="0">
              <a:buNone/>
            </a:pPr>
            <a:endParaRPr lang="en-IN" dirty="0"/>
          </a:p>
        </p:txBody>
      </p:sp>
    </p:spTree>
    <p:extLst>
      <p:ext uri="{BB962C8B-B14F-4D97-AF65-F5344CB8AC3E}">
        <p14:creationId xmlns:p14="http://schemas.microsoft.com/office/powerpoint/2010/main" val="150439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70D7-C84B-4B72-9A90-1EB31C154D26}"/>
              </a:ext>
            </a:extLst>
          </p:cNvPr>
          <p:cNvSpPr>
            <a:spLocks noGrp="1"/>
          </p:cNvSpPr>
          <p:nvPr>
            <p:ph type="title"/>
          </p:nvPr>
        </p:nvSpPr>
        <p:spPr/>
        <p:txBody>
          <a:bodyPr/>
          <a:lstStyle/>
          <a:p>
            <a:r>
              <a:rPr lang="en-IN" dirty="0"/>
              <a:t>JavaScript part</a:t>
            </a:r>
          </a:p>
        </p:txBody>
      </p:sp>
      <p:sp>
        <p:nvSpPr>
          <p:cNvPr id="3" name="Content Placeholder 2">
            <a:extLst>
              <a:ext uri="{FF2B5EF4-FFF2-40B4-BE49-F238E27FC236}">
                <a16:creationId xmlns:a16="http://schemas.microsoft.com/office/drawing/2014/main" id="{A068AACE-EA6C-4007-AAD3-C12187A9687D}"/>
              </a:ext>
            </a:extLst>
          </p:cNvPr>
          <p:cNvSpPr>
            <a:spLocks noGrp="1"/>
          </p:cNvSpPr>
          <p:nvPr>
            <p:ph idx="1"/>
          </p:nvPr>
        </p:nvSpPr>
        <p:spPr/>
        <p:txBody>
          <a:bodyPr>
            <a:normAutofit lnSpcReduction="10000"/>
          </a:bodyPr>
          <a:lstStyle/>
          <a:p>
            <a:pPr marL="0" indent="0">
              <a:buNone/>
            </a:pPr>
            <a:r>
              <a:rPr lang="en-IN" dirty="0"/>
              <a:t>The main logic of the game is created by using JavaScript.</a:t>
            </a:r>
          </a:p>
          <a:p>
            <a:pPr>
              <a:buFont typeface="Wingdings" panose="05000000000000000000" pitchFamily="2" charset="2"/>
              <a:buChar char="Ø"/>
            </a:pPr>
            <a:r>
              <a:rPr lang="en-IN" dirty="0"/>
              <a:t>Defining variables such as userScore, computerScore, userScore_span, computerScore_span, scoreboard_div, result, rock_div, paper_div, scissors_div which are used throughout out JavaScript code to make the game interactive in nature.</a:t>
            </a:r>
          </a:p>
          <a:p>
            <a:pPr>
              <a:buFont typeface="Wingdings" panose="05000000000000000000" pitchFamily="2" charset="2"/>
              <a:buChar char="Ø"/>
            </a:pPr>
            <a:r>
              <a:rPr lang="en-IN" dirty="0"/>
              <a:t>Adding event listeners for click function in a created main() function.</a:t>
            </a:r>
          </a:p>
          <a:p>
            <a:pPr>
              <a:buFont typeface="Wingdings" panose="05000000000000000000" pitchFamily="2" charset="2"/>
              <a:buChar char="Ø"/>
            </a:pPr>
            <a:r>
              <a:rPr lang="en-IN" dirty="0"/>
              <a:t>Function getComputerChoice() is created for randomly generating the computer’s move. Either rock or paper or scissors.</a:t>
            </a:r>
          </a:p>
          <a:p>
            <a:pPr>
              <a:buFont typeface="Wingdings" panose="05000000000000000000" pitchFamily="2" charset="2"/>
              <a:buChar char="Ø"/>
            </a:pPr>
            <a:r>
              <a:rPr lang="en-IN" dirty="0"/>
              <a:t>Creating the game() function which will contain the basic logic of the entire game. Inside the function we are getting the userChoice and the computerChoice. Then defining switch case for various moves to determine the winner, looser or whether it’s a draw.</a:t>
            </a: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2869685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E33A1-DB26-436E-99A1-F5AA20C169AE}"/>
              </a:ext>
            </a:extLst>
          </p:cNvPr>
          <p:cNvSpPr>
            <a:spLocks noGrp="1"/>
          </p:cNvSpPr>
          <p:nvPr>
            <p:ph idx="1"/>
          </p:nvPr>
        </p:nvSpPr>
        <p:spPr>
          <a:xfrm>
            <a:off x="677334" y="385483"/>
            <a:ext cx="8596668" cy="5655880"/>
          </a:xfrm>
        </p:spPr>
        <p:txBody>
          <a:bodyPr/>
          <a:lstStyle/>
          <a:p>
            <a:r>
              <a:rPr lang="en-IN" dirty="0"/>
              <a:t>Win(), lose(), and draw() functions are used to define the outcome of the userChoice and computerChoice. </a:t>
            </a:r>
          </a:p>
          <a:p>
            <a:r>
              <a:rPr lang="en-IN" dirty="0"/>
              <a:t>If according to our game function created in previous step, the user wins, in win() function we are incrementing the userScore.</a:t>
            </a:r>
          </a:p>
          <a:p>
            <a:r>
              <a:rPr lang="en-IN" dirty="0"/>
              <a:t>If user loses then we are incrementing the computerScore in our lose() function.</a:t>
            </a:r>
          </a:p>
          <a:p>
            <a:r>
              <a:rPr lang="en-IN" dirty="0"/>
              <a:t>And if it’s a draw then no increment takes </a:t>
            </a:r>
            <a:r>
              <a:rPr lang="en-IN"/>
              <a:t>place.</a:t>
            </a:r>
            <a:endParaRPr lang="en-IN" dirty="0"/>
          </a:p>
          <a:p>
            <a:r>
              <a:rPr lang="en-IN" dirty="0"/>
              <a:t>In all the three functions we are passing the arguments userChoice and </a:t>
            </a:r>
            <a:r>
              <a:rPr lang="en-IN" dirty="0" err="1"/>
              <a:t>computerChoice</a:t>
            </a:r>
            <a:r>
              <a:rPr lang="en-IN" dirty="0"/>
              <a:t>.</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u="sng" dirty="0"/>
              <a:t>File name </a:t>
            </a:r>
            <a:r>
              <a:rPr lang="en-IN" dirty="0"/>
              <a:t>:- script.js</a:t>
            </a:r>
          </a:p>
        </p:txBody>
      </p:sp>
    </p:spTree>
    <p:extLst>
      <p:ext uri="{BB962C8B-B14F-4D97-AF65-F5344CB8AC3E}">
        <p14:creationId xmlns:p14="http://schemas.microsoft.com/office/powerpoint/2010/main" val="15207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A401C-6100-4F93-8D01-17C9740566E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822226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B59AC5-5D0F-493C-986A-8C933C1A1C00}"/>
              </a:ext>
            </a:extLst>
          </p:cNvPr>
          <p:cNvPicPr>
            <a:picLocks noChangeAspect="1"/>
          </p:cNvPicPr>
          <p:nvPr/>
        </p:nvPicPr>
        <p:blipFill>
          <a:blip r:embed="rId2"/>
          <a:stretch>
            <a:fillRect/>
          </a:stretch>
        </p:blipFill>
        <p:spPr>
          <a:xfrm>
            <a:off x="0" y="1"/>
            <a:ext cx="12192000" cy="6920752"/>
          </a:xfrm>
          <a:prstGeom prst="rect">
            <a:avLst/>
          </a:prstGeom>
        </p:spPr>
      </p:pic>
    </p:spTree>
    <p:extLst>
      <p:ext uri="{BB962C8B-B14F-4D97-AF65-F5344CB8AC3E}">
        <p14:creationId xmlns:p14="http://schemas.microsoft.com/office/powerpoint/2010/main" val="299055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E52A4-2D92-488F-8A29-25C9045709B3}"/>
              </a:ext>
            </a:extLst>
          </p:cNvPr>
          <p:cNvPicPr>
            <a:picLocks noChangeAspect="1"/>
          </p:cNvPicPr>
          <p:nvPr/>
        </p:nvPicPr>
        <p:blipFill>
          <a:blip r:embed="rId2"/>
          <a:stretch>
            <a:fillRect/>
          </a:stretch>
        </p:blipFill>
        <p:spPr>
          <a:xfrm>
            <a:off x="0" y="0"/>
            <a:ext cx="12192000" cy="6920753"/>
          </a:xfrm>
          <a:prstGeom prst="rect">
            <a:avLst/>
          </a:prstGeom>
        </p:spPr>
      </p:pic>
    </p:spTree>
    <p:extLst>
      <p:ext uri="{BB962C8B-B14F-4D97-AF65-F5344CB8AC3E}">
        <p14:creationId xmlns:p14="http://schemas.microsoft.com/office/powerpoint/2010/main" val="1852418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D702B-7B09-48AE-96F4-4B0891996AD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81131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9658-7A8A-4FDF-BD68-C94369D7ACB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85F66E8-63D6-42C5-9485-3F96FB856DD0}"/>
              </a:ext>
            </a:extLst>
          </p:cNvPr>
          <p:cNvSpPr>
            <a:spLocks noGrp="1"/>
          </p:cNvSpPr>
          <p:nvPr>
            <p:ph idx="1"/>
          </p:nvPr>
        </p:nvSpPr>
        <p:spPr/>
        <p:txBody>
          <a:bodyPr>
            <a:normAutofit/>
          </a:bodyPr>
          <a:lstStyle/>
          <a:p>
            <a:r>
              <a:rPr lang="en-IN" sz="2400" dirty="0"/>
              <a:t>To-do lists are the lists that we generally use to maintain our day to day tasks or list of everything that we have to do, with the most important tasks at the top of the list, and the least important tasks at the bottom. It is helpful in planning our daily schedules. We can add more tasks any time and delete a task which is completed. This project is created by using HTML, CSS and JavaScript only.</a:t>
            </a:r>
          </a:p>
        </p:txBody>
      </p:sp>
    </p:spTree>
    <p:extLst>
      <p:ext uri="{BB962C8B-B14F-4D97-AF65-F5344CB8AC3E}">
        <p14:creationId xmlns:p14="http://schemas.microsoft.com/office/powerpoint/2010/main" val="63219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C1C3-A764-4EA8-AE1E-2766CF7ED60C}"/>
              </a:ext>
            </a:extLst>
          </p:cNvPr>
          <p:cNvSpPr>
            <a:spLocks noGrp="1"/>
          </p:cNvSpPr>
          <p:nvPr>
            <p:ph type="title"/>
          </p:nvPr>
        </p:nvSpPr>
        <p:spPr>
          <a:xfrm>
            <a:off x="1141413" y="-224117"/>
            <a:ext cx="9905998" cy="1479176"/>
          </a:xfrm>
        </p:spPr>
        <p:txBody>
          <a:bodyPr/>
          <a:lstStyle/>
          <a:p>
            <a:r>
              <a:rPr lang="en-IN" dirty="0"/>
              <a:t>HTML layout</a:t>
            </a:r>
          </a:p>
        </p:txBody>
      </p:sp>
      <p:sp>
        <p:nvSpPr>
          <p:cNvPr id="3" name="Content Placeholder 2">
            <a:extLst>
              <a:ext uri="{FF2B5EF4-FFF2-40B4-BE49-F238E27FC236}">
                <a16:creationId xmlns:a16="http://schemas.microsoft.com/office/drawing/2014/main" id="{AB4F00C5-431A-4987-B7BC-26ECE6DED802}"/>
              </a:ext>
            </a:extLst>
          </p:cNvPr>
          <p:cNvSpPr>
            <a:spLocks noGrp="1"/>
          </p:cNvSpPr>
          <p:nvPr>
            <p:ph idx="1"/>
          </p:nvPr>
        </p:nvSpPr>
        <p:spPr>
          <a:xfrm>
            <a:off x="1141412" y="1039906"/>
            <a:ext cx="9905999" cy="5620870"/>
          </a:xfrm>
        </p:spPr>
        <p:txBody>
          <a:bodyPr>
            <a:noAutofit/>
          </a:bodyPr>
          <a:lstStyle/>
          <a:p>
            <a:pPr marL="0" indent="0">
              <a:buNone/>
            </a:pPr>
            <a:r>
              <a:rPr lang="en-IN" dirty="0"/>
              <a:t>Description of elements used in the code :-</a:t>
            </a:r>
          </a:p>
          <a:p>
            <a:r>
              <a:rPr lang="en-IN" dirty="0"/>
              <a:t>Inside the body we have header with the h1 tag displaying the sentence To-Do List.</a:t>
            </a:r>
          </a:p>
          <a:p>
            <a:r>
              <a:rPr lang="en-IN" dirty="0"/>
              <a:t>We have a form tag for taking the input from the user.</a:t>
            </a:r>
          </a:p>
          <a:p>
            <a:r>
              <a:rPr lang="en-IN" dirty="0"/>
              <a:t>A div with the class select inside it we have a select tag with class filter-</a:t>
            </a:r>
            <a:r>
              <a:rPr lang="en-IN" dirty="0" err="1"/>
              <a:t>todo</a:t>
            </a:r>
            <a:r>
              <a:rPr lang="en-IN" dirty="0"/>
              <a:t> which basically filters the todos which shows all, completed, or uncompleted todos.</a:t>
            </a:r>
          </a:p>
          <a:p>
            <a:r>
              <a:rPr lang="en-IN" dirty="0"/>
              <a:t>A div with class todo-container which will contain the users todos lists.</a:t>
            </a:r>
          </a:p>
          <a:p>
            <a:pPr marL="0" indent="0">
              <a:buNone/>
            </a:pPr>
            <a:endParaRPr lang="en-IN" dirty="0"/>
          </a:p>
          <a:p>
            <a:pPr marL="0" indent="0">
              <a:buNone/>
            </a:pPr>
            <a:r>
              <a:rPr lang="en-IN" u="sng" dirty="0"/>
              <a:t>File name </a:t>
            </a:r>
            <a:r>
              <a:rPr lang="en-IN" dirty="0"/>
              <a:t>:- index.html</a:t>
            </a:r>
          </a:p>
        </p:txBody>
      </p:sp>
    </p:spTree>
    <p:extLst>
      <p:ext uri="{BB962C8B-B14F-4D97-AF65-F5344CB8AC3E}">
        <p14:creationId xmlns:p14="http://schemas.microsoft.com/office/powerpoint/2010/main" val="2480798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E596-5EE1-4324-B330-F48FE612BF58}"/>
              </a:ext>
            </a:extLst>
          </p:cNvPr>
          <p:cNvSpPr>
            <a:spLocks noGrp="1"/>
          </p:cNvSpPr>
          <p:nvPr>
            <p:ph type="title"/>
          </p:nvPr>
        </p:nvSpPr>
        <p:spPr/>
        <p:txBody>
          <a:bodyPr/>
          <a:lstStyle/>
          <a:p>
            <a:r>
              <a:rPr lang="en-IN" dirty="0"/>
              <a:t>CSS Styling</a:t>
            </a:r>
          </a:p>
        </p:txBody>
      </p:sp>
      <p:sp>
        <p:nvSpPr>
          <p:cNvPr id="3" name="Content Placeholder 2">
            <a:extLst>
              <a:ext uri="{FF2B5EF4-FFF2-40B4-BE49-F238E27FC236}">
                <a16:creationId xmlns:a16="http://schemas.microsoft.com/office/drawing/2014/main" id="{C575B9DF-BC1C-4ACC-BF25-DE278EA6A26E}"/>
              </a:ext>
            </a:extLst>
          </p:cNvPr>
          <p:cNvSpPr>
            <a:spLocks noGrp="1"/>
          </p:cNvSpPr>
          <p:nvPr>
            <p:ph idx="1"/>
          </p:nvPr>
        </p:nvSpPr>
        <p:spPr/>
        <p:txBody>
          <a:bodyPr>
            <a:normAutofit fontScale="92500" lnSpcReduction="10000"/>
          </a:bodyPr>
          <a:lstStyle/>
          <a:p>
            <a:r>
              <a:rPr lang="en-IN" dirty="0"/>
              <a:t>Various CSS styles are used to make the webpage look more attractive.</a:t>
            </a:r>
          </a:p>
          <a:p>
            <a:r>
              <a:rPr lang="en-IN" dirty="0"/>
              <a:t>Fonts styles are taken from google fonts (source - fonts.google.com).</a:t>
            </a:r>
          </a:p>
          <a:p>
            <a:r>
              <a:rPr lang="en-IN" dirty="0"/>
              <a:t>Fall animation is added for the </a:t>
            </a:r>
            <a:r>
              <a:rPr lang="en-IN" dirty="0" err="1"/>
              <a:t>todos</a:t>
            </a:r>
            <a:r>
              <a:rPr lang="en-IN" dirty="0"/>
              <a:t> which are being deleted.</a:t>
            </a:r>
          </a:p>
          <a:p>
            <a:r>
              <a:rPr lang="en-IN" dirty="0"/>
              <a:t>Animated text with ocean waves gif in the background (source – giphy.com).</a:t>
            </a:r>
          </a:p>
          <a:p>
            <a:r>
              <a:rPr lang="en-IN" dirty="0"/>
              <a:t>Hovering and strikethrough effects are added.</a:t>
            </a:r>
          </a:p>
          <a:p>
            <a:pPr marL="0" indent="0">
              <a:buNone/>
            </a:pPr>
            <a:endParaRPr lang="en-IN" dirty="0"/>
          </a:p>
          <a:p>
            <a:pPr marL="0" indent="0">
              <a:buNone/>
            </a:pPr>
            <a:r>
              <a:rPr lang="en-IN" dirty="0"/>
              <a:t>For more details please refer :-</a:t>
            </a:r>
          </a:p>
          <a:p>
            <a:pPr marL="0" indent="0">
              <a:buNone/>
            </a:pPr>
            <a:r>
              <a:rPr lang="en-IN" u="sng" dirty="0"/>
              <a:t>File name </a:t>
            </a:r>
            <a:r>
              <a:rPr lang="en-IN" dirty="0"/>
              <a:t>:- style.css</a:t>
            </a:r>
          </a:p>
        </p:txBody>
      </p:sp>
    </p:spTree>
    <p:extLst>
      <p:ext uri="{BB962C8B-B14F-4D97-AF65-F5344CB8AC3E}">
        <p14:creationId xmlns:p14="http://schemas.microsoft.com/office/powerpoint/2010/main" val="242639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5050-B626-4270-8551-47177F35B0BF}"/>
              </a:ext>
            </a:extLst>
          </p:cNvPr>
          <p:cNvSpPr>
            <a:spLocks noGrp="1"/>
          </p:cNvSpPr>
          <p:nvPr>
            <p:ph type="title"/>
          </p:nvPr>
        </p:nvSpPr>
        <p:spPr/>
        <p:txBody>
          <a:bodyPr/>
          <a:lstStyle/>
          <a:p>
            <a:r>
              <a:rPr lang="en-IN" dirty="0"/>
              <a:t>JavaScript part</a:t>
            </a:r>
          </a:p>
        </p:txBody>
      </p:sp>
      <p:sp>
        <p:nvSpPr>
          <p:cNvPr id="3" name="Content Placeholder 2">
            <a:extLst>
              <a:ext uri="{FF2B5EF4-FFF2-40B4-BE49-F238E27FC236}">
                <a16:creationId xmlns:a16="http://schemas.microsoft.com/office/drawing/2014/main" id="{16970146-26D8-4854-9A4F-A17F8F95528C}"/>
              </a:ext>
            </a:extLst>
          </p:cNvPr>
          <p:cNvSpPr>
            <a:spLocks noGrp="1"/>
          </p:cNvSpPr>
          <p:nvPr>
            <p:ph idx="1"/>
          </p:nvPr>
        </p:nvSpPr>
        <p:spPr/>
        <p:txBody>
          <a:bodyPr>
            <a:normAutofit fontScale="92500"/>
          </a:bodyPr>
          <a:lstStyle/>
          <a:p>
            <a:r>
              <a:rPr lang="en-IN" sz="2400" dirty="0"/>
              <a:t>Variables and event listeners are defined.</a:t>
            </a:r>
          </a:p>
          <a:p>
            <a:r>
              <a:rPr lang="en-IN" sz="2400" dirty="0"/>
              <a:t>Function addTodo() is used for adding the todos/events to the list which are taken by the user in the form of inputs.</a:t>
            </a:r>
          </a:p>
          <a:p>
            <a:r>
              <a:rPr lang="en-IN" sz="2400" dirty="0"/>
              <a:t>Inside the addTodo()  we have defined the functionality of check mark button and delete button which helps us to check mark the completed todos or to delete them.</a:t>
            </a:r>
          </a:p>
          <a:p>
            <a:r>
              <a:rPr lang="en-IN" sz="2400" dirty="0"/>
              <a:t>If add button is pressed without any content in the input, then an alert is generated.</a:t>
            </a:r>
          </a:p>
          <a:p>
            <a:r>
              <a:rPr lang="en-IN" sz="2400" dirty="0"/>
              <a:t>And finally appending the complete todo div to the main div class</a:t>
            </a:r>
            <a:r>
              <a:rPr lang="en-IN" dirty="0"/>
              <a:t>.</a:t>
            </a:r>
          </a:p>
          <a:p>
            <a:pPr marL="0" indent="0">
              <a:buNone/>
            </a:pPr>
            <a:endParaRPr lang="en-IN" dirty="0"/>
          </a:p>
        </p:txBody>
      </p:sp>
    </p:spTree>
    <p:extLst>
      <p:ext uri="{BB962C8B-B14F-4D97-AF65-F5344CB8AC3E}">
        <p14:creationId xmlns:p14="http://schemas.microsoft.com/office/powerpoint/2010/main" val="412955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48C5C3-4369-4142-AF73-4A4CF94EA951}"/>
              </a:ext>
            </a:extLst>
          </p:cNvPr>
          <p:cNvSpPr>
            <a:spLocks noGrp="1"/>
          </p:cNvSpPr>
          <p:nvPr>
            <p:ph idx="1"/>
          </p:nvPr>
        </p:nvSpPr>
        <p:spPr>
          <a:xfrm>
            <a:off x="676836" y="340659"/>
            <a:ext cx="10131425" cy="6131859"/>
          </a:xfrm>
        </p:spPr>
        <p:txBody>
          <a:bodyPr/>
          <a:lstStyle/>
          <a:p>
            <a:r>
              <a:rPr lang="en-IN" sz="2400" dirty="0"/>
              <a:t>Function deleteTodo() is used to implement the delete function in the web page.</a:t>
            </a:r>
          </a:p>
          <a:p>
            <a:r>
              <a:rPr lang="en-IN" sz="2400" dirty="0"/>
              <a:t>filterTodo() function is created to filter the todos. This will separate the todos in all section, or completed section or uncompleted section depending upon the users choice.</a:t>
            </a:r>
          </a:p>
          <a:p>
            <a:r>
              <a:rPr lang="en-IN" sz="2400" dirty="0"/>
              <a:t>And finally we have the savelocalTodos() to save the todos of the user in the local storage, so that when the webpage is reloaded or reopened, all the previous data should be saved in there and displayed in the browser.</a:t>
            </a:r>
          </a:p>
          <a:p>
            <a:endParaRPr lang="en-IN" sz="2400" dirty="0"/>
          </a:p>
          <a:p>
            <a:pPr marL="0" indent="0">
              <a:buNone/>
            </a:pPr>
            <a:r>
              <a:rPr lang="en-IN" sz="2400" u="sng" dirty="0"/>
              <a:t>File name </a:t>
            </a:r>
            <a:r>
              <a:rPr lang="en-IN" sz="2400" dirty="0"/>
              <a:t>:- script.js</a:t>
            </a:r>
          </a:p>
          <a:p>
            <a:pPr marL="0" indent="0">
              <a:buNone/>
            </a:pPr>
            <a:endParaRPr lang="en-IN" dirty="0"/>
          </a:p>
        </p:txBody>
      </p:sp>
    </p:spTree>
    <p:extLst>
      <p:ext uri="{BB962C8B-B14F-4D97-AF65-F5344CB8AC3E}">
        <p14:creationId xmlns:p14="http://schemas.microsoft.com/office/powerpoint/2010/main" val="1953495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32BC5-B49C-4DFC-AE22-72210519C2D6}"/>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47527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E2F31D-0606-426D-BD21-E94EA404B3C5}"/>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39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0E0E4-D24A-4121-B610-280E8F8BAE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810711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1" Type="http://schemas.openxmlformats.org/officeDocument/2006/relationships/image" Target="../media/image9.jpeg"/></Relationships>
</file>

<file path=ppt/theme/_rels/theme7.xml.rels><?xml version="1.0" encoding="UTF-8" standalone="yes"?>
<Relationships xmlns="http://schemas.openxmlformats.org/package/2006/relationships"><Relationship Id="rId1" Type="http://schemas.openxmlformats.org/officeDocument/2006/relationships/image" Target="../media/image14.jpeg"/></Relationships>
</file>

<file path=ppt/theme/_rels/theme8.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7.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8.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9.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675</TotalTime>
  <Words>955</Words>
  <Application>Microsoft Office PowerPoint</Application>
  <PresentationFormat>Widescreen</PresentationFormat>
  <Paragraphs>70</Paragraphs>
  <Slides>19</Slides>
  <Notes>0</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19</vt:i4>
      </vt:variant>
    </vt:vector>
  </HeadingPairs>
  <TitlesOfParts>
    <vt:vector size="42" baseType="lpstr">
      <vt:lpstr>Arial</vt:lpstr>
      <vt:lpstr>Calibri</vt:lpstr>
      <vt:lpstr>Calibri Light</vt:lpstr>
      <vt:lpstr>Century Gothic</vt:lpstr>
      <vt:lpstr>Consolas</vt:lpstr>
      <vt:lpstr>Corbel</vt:lpstr>
      <vt:lpstr>Gill Sans Nova</vt:lpstr>
      <vt:lpstr>Rockwell</vt:lpstr>
      <vt:lpstr>Trebuchet MS</vt:lpstr>
      <vt:lpstr>Tw Cen MT</vt:lpstr>
      <vt:lpstr>Univers</vt:lpstr>
      <vt:lpstr>Wingdings</vt:lpstr>
      <vt:lpstr>Wingdings 2</vt:lpstr>
      <vt:lpstr>Wingdings 3</vt:lpstr>
      <vt:lpstr>GradientVTI</vt:lpstr>
      <vt:lpstr>Atlas</vt:lpstr>
      <vt:lpstr>Circuit</vt:lpstr>
      <vt:lpstr>Berlin</vt:lpstr>
      <vt:lpstr>Celestial</vt:lpstr>
      <vt:lpstr>Ion</vt:lpstr>
      <vt:lpstr>Parallax</vt:lpstr>
      <vt:lpstr>Quotable</vt:lpstr>
      <vt:lpstr>Facet</vt:lpstr>
      <vt:lpstr>To-Do LIST</vt:lpstr>
      <vt:lpstr>Introduction</vt:lpstr>
      <vt:lpstr>HTML layout</vt:lpstr>
      <vt:lpstr>CSS Styling</vt:lpstr>
      <vt:lpstr>JavaScript part</vt:lpstr>
      <vt:lpstr>PowerPoint Presentation</vt:lpstr>
      <vt:lpstr>PowerPoint Presentation</vt:lpstr>
      <vt:lpstr>PowerPoint Presentation</vt:lpstr>
      <vt:lpstr>PowerPoint Presentation</vt:lpstr>
      <vt:lpstr>PowerPoint Presentation</vt:lpstr>
      <vt:lpstr>PowerPoint Presentation</vt:lpstr>
      <vt:lpstr>The HTML layout</vt:lpstr>
      <vt:lpstr>The CSS styling</vt:lpstr>
      <vt:lpstr>JavaScript part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To-Do LIST</dc:title>
  <dc:creator>binayakdas_3@outlook.com</dc:creator>
  <cp:lastModifiedBy>binayakdas_3@outlook.com</cp:lastModifiedBy>
  <cp:revision>9</cp:revision>
  <dcterms:created xsi:type="dcterms:W3CDTF">2022-05-10T14:34:54Z</dcterms:created>
  <dcterms:modified xsi:type="dcterms:W3CDTF">2022-05-12T11:02:25Z</dcterms:modified>
</cp:coreProperties>
</file>